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61" r:id="rId3"/>
    <p:sldId id="262" r:id="rId4"/>
    <p:sldId id="281" r:id="rId5"/>
    <p:sldId id="282" r:id="rId6"/>
    <p:sldId id="263" r:id="rId7"/>
    <p:sldId id="279" r:id="rId8"/>
    <p:sldId id="280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4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6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70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9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8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7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9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0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30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97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18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13CDAC-1B0A-4A2F-A90E-048B3D253360}" type="datetimeFigureOut">
              <a:rPr lang="en-IN" smtClean="0"/>
              <a:t>18-01-2020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2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 /><Relationship Id="rId2" Type="http://schemas.openxmlformats.org/officeDocument/2006/relationships/image" Target="../media/image2.gif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13" Type="http://schemas.microsoft.com/office/2007/relationships/hdphoto" Target="../media/hdphoto2.wdp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12" Type="http://schemas.openxmlformats.org/officeDocument/2006/relationships/image" Target="../media/image15.png" /><Relationship Id="rId17" Type="http://schemas.openxmlformats.org/officeDocument/2006/relationships/image" Target="../media/image18.gif" /><Relationship Id="rId2" Type="http://schemas.openxmlformats.org/officeDocument/2006/relationships/image" Target="../media/image5.jfif" /><Relationship Id="rId16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jfif" /><Relationship Id="rId11" Type="http://schemas.openxmlformats.org/officeDocument/2006/relationships/image" Target="../media/image14.jfif" /><Relationship Id="rId5" Type="http://schemas.openxmlformats.org/officeDocument/2006/relationships/image" Target="../media/image8.svg" /><Relationship Id="rId15" Type="http://schemas.microsoft.com/office/2007/relationships/hdphoto" Target="../media/hdphoto3.wdp" /><Relationship Id="rId10" Type="http://schemas.openxmlformats.org/officeDocument/2006/relationships/image" Target="../media/image13.svg" /><Relationship Id="rId4" Type="http://schemas.openxmlformats.org/officeDocument/2006/relationships/image" Target="../media/image7.png" /><Relationship Id="rId9" Type="http://schemas.openxmlformats.org/officeDocument/2006/relationships/image" Target="../media/image12.png" /><Relationship Id="rId14" Type="http://schemas.openxmlformats.org/officeDocument/2006/relationships/image" Target="../media/image16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 /><Relationship Id="rId2" Type="http://schemas.openxmlformats.org/officeDocument/2006/relationships/image" Target="../media/image20.jfif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22BE3-A8FC-4B7C-ACB1-95BD7341E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36" y="5657671"/>
            <a:ext cx="9260890" cy="120032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by- Harsh Pallav &amp; Rajat Sharma 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CB3B3EA-9CF2-4093-BB83-F436DB13D1E4}"/>
              </a:ext>
            </a:extLst>
          </p:cNvPr>
          <p:cNvSpPr txBox="1">
            <a:spLocks/>
          </p:cNvSpPr>
          <p:nvPr/>
        </p:nvSpPr>
        <p:spPr>
          <a:xfrm>
            <a:off x="1321293" y="66220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/>
            </a:br>
            <a:endParaRPr lang="en-IN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03BBB3D-C0C1-4470-85F0-7E1F8D1E0D66}"/>
              </a:ext>
            </a:extLst>
          </p:cNvPr>
          <p:cNvSpPr txBox="1">
            <a:spLocks/>
          </p:cNvSpPr>
          <p:nvPr/>
        </p:nvSpPr>
        <p:spPr>
          <a:xfrm>
            <a:off x="261151" y="718251"/>
            <a:ext cx="1166969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Follower Robotics  Workshop</a:t>
            </a:r>
          </a:p>
          <a:p>
            <a:endParaRPr lang="en-IN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0B8CD-7B3A-46F3-92E2-EC14E6C30C45}"/>
              </a:ext>
            </a:extLst>
          </p:cNvPr>
          <p:cNvSpPr txBox="1"/>
          <p:nvPr/>
        </p:nvSpPr>
        <p:spPr>
          <a:xfrm>
            <a:off x="2370648" y="2251087"/>
            <a:ext cx="818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autonomous Line Following Robot.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the exciting world of Autonomous Robotics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A46A8-D06E-4D83-91A0-D900F49FAD8D}"/>
              </a:ext>
            </a:extLst>
          </p:cNvPr>
          <p:cNvSpPr txBox="1"/>
          <p:nvPr/>
        </p:nvSpPr>
        <p:spPr>
          <a:xfrm>
            <a:off x="5354273" y="3274607"/>
            <a:ext cx="1752603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2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E52D5D-26B8-44C8-94B9-61EC5CDA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93" y="4481296"/>
            <a:ext cx="3048000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3D201-8D17-465E-8E72-49A0FE82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61" y="4483055"/>
            <a:ext cx="3098455" cy="17373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8398C0-B44F-4A65-8296-C1C8E3D57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42" y="5751687"/>
            <a:ext cx="1264358" cy="110631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1798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A32C5B-AB25-4D2A-AA44-67EBF7B1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8" y="1449298"/>
            <a:ext cx="2333625" cy="1952625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07DED8A4-38D5-4715-B551-3AF914ED9DE3}"/>
              </a:ext>
            </a:extLst>
          </p:cNvPr>
          <p:cNvSpPr txBox="1">
            <a:spLocks/>
          </p:cNvSpPr>
          <p:nvPr/>
        </p:nvSpPr>
        <p:spPr>
          <a:xfrm>
            <a:off x="-266330" y="716702"/>
            <a:ext cx="5040264" cy="61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Workshop Flow-</a:t>
            </a:r>
          </a:p>
          <a:p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D303B-F690-4648-9D67-C3F671F92D32}"/>
              </a:ext>
            </a:extLst>
          </p:cNvPr>
          <p:cNvSpPr txBox="1"/>
          <p:nvPr/>
        </p:nvSpPr>
        <p:spPr>
          <a:xfrm>
            <a:off x="371199" y="797952"/>
            <a:ext cx="11038075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1- Concept of LFR &amp; Assembly of Robot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4779-F7C1-433B-9DA9-71E92E07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8" y="1874107"/>
            <a:ext cx="1555554" cy="97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797EC-9E18-46EC-BFA1-4941939DCC90}"/>
              </a:ext>
            </a:extLst>
          </p:cNvPr>
          <p:cNvSpPr txBox="1"/>
          <p:nvPr/>
        </p:nvSpPr>
        <p:spPr>
          <a:xfrm>
            <a:off x="434252" y="2841406"/>
            <a:ext cx="157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1- Chassis</a:t>
            </a:r>
          </a:p>
        </p:txBody>
      </p:sp>
      <p:pic>
        <p:nvPicPr>
          <p:cNvPr id="6" name="Graphic 5" descr="Add">
            <a:extLst>
              <a:ext uri="{FF2B5EF4-FFF2-40B4-BE49-F238E27FC236}">
                <a16:creationId xmlns:a16="http://schemas.microsoft.com/office/drawing/2014/main" id="{1EAC6346-BBDE-44E3-A831-9E7218A2B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22" y="2174202"/>
            <a:ext cx="498359" cy="42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C93FB-B955-4434-B658-46DD7201A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81" y="1879968"/>
            <a:ext cx="1427756" cy="100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EC609-BAC8-4E66-AD69-A977E22535EE}"/>
              </a:ext>
            </a:extLst>
          </p:cNvPr>
          <p:cNvSpPr txBox="1"/>
          <p:nvPr/>
        </p:nvSpPr>
        <p:spPr>
          <a:xfrm>
            <a:off x="2209082" y="2848952"/>
            <a:ext cx="20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2- DC Motors</a:t>
            </a:r>
          </a:p>
        </p:txBody>
      </p:sp>
      <p:pic>
        <p:nvPicPr>
          <p:cNvPr id="9" name="Graphic 8" descr="Add">
            <a:extLst>
              <a:ext uri="{FF2B5EF4-FFF2-40B4-BE49-F238E27FC236}">
                <a16:creationId xmlns:a16="http://schemas.microsoft.com/office/drawing/2014/main" id="{D8D013FA-1B6D-4C33-8EA9-C4462B340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8823" y="2193536"/>
            <a:ext cx="498359" cy="425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A4F0-B9AA-4219-B436-9E5816230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865" y="1985979"/>
            <a:ext cx="1642508" cy="974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181E5-A2D9-472C-B2DE-8F2D01C82893}"/>
              </a:ext>
            </a:extLst>
          </p:cNvPr>
          <p:cNvSpPr txBox="1"/>
          <p:nvPr/>
        </p:nvSpPr>
        <p:spPr>
          <a:xfrm>
            <a:off x="4545346" y="2867548"/>
            <a:ext cx="161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3- Wheels</a:t>
            </a:r>
          </a:p>
        </p:txBody>
      </p:sp>
      <p:pic>
        <p:nvPicPr>
          <p:cNvPr id="12" name="Graphic 11" descr="Add">
            <a:extLst>
              <a:ext uri="{FF2B5EF4-FFF2-40B4-BE49-F238E27FC236}">
                <a16:creationId xmlns:a16="http://schemas.microsoft.com/office/drawing/2014/main" id="{BF0D362B-4B3D-47C6-82EE-A3DED91A6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5612" y="2260753"/>
            <a:ext cx="498359" cy="425101"/>
          </a:xfrm>
          <a:prstGeom prst="rect">
            <a:avLst/>
          </a:prstGeom>
        </p:spPr>
      </p:pic>
      <p:pic>
        <p:nvPicPr>
          <p:cNvPr id="13" name="Picture 2" descr="Image result for castor wheel">
            <a:extLst>
              <a:ext uri="{FF2B5EF4-FFF2-40B4-BE49-F238E27FC236}">
                <a16:creationId xmlns:a16="http://schemas.microsoft.com/office/drawing/2014/main" id="{2BADBF4F-3D09-4714-9283-CD45B0DE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01" y="1983016"/>
            <a:ext cx="1104604" cy="9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93C229-E3CA-4EE8-9E83-27CB23E4F6B3}"/>
              </a:ext>
            </a:extLst>
          </p:cNvPr>
          <p:cNvSpPr txBox="1"/>
          <p:nvPr/>
        </p:nvSpPr>
        <p:spPr>
          <a:xfrm>
            <a:off x="6404791" y="2889879"/>
            <a:ext cx="229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4- Castor Wheel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089C1-9F7F-4FFB-9C37-60243EECFAD4}"/>
              </a:ext>
            </a:extLst>
          </p:cNvPr>
          <p:cNvSpPr txBox="1"/>
          <p:nvPr/>
        </p:nvSpPr>
        <p:spPr>
          <a:xfrm>
            <a:off x="371199" y="3562972"/>
            <a:ext cx="9913840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2- Programming &amp; Testing of Robot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790FE315-9C03-4649-807E-DBF308DF35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901635" y="1968411"/>
            <a:ext cx="1104603" cy="914400"/>
          </a:xfrm>
          <a:prstGeom prst="rect">
            <a:avLst/>
          </a:prstGeom>
        </p:spPr>
      </p:pic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8C7942FE-2400-41C7-A221-55C369616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6656" y="4810736"/>
            <a:ext cx="498359" cy="425101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553407D3-0337-4282-9D5F-0AB53AF42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614568" y="4618360"/>
            <a:ext cx="1104603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DC95841-D020-4360-A4F3-9F7090BA44C6}"/>
              </a:ext>
            </a:extLst>
          </p:cNvPr>
          <p:cNvGrpSpPr/>
          <p:nvPr/>
        </p:nvGrpSpPr>
        <p:grpSpPr>
          <a:xfrm>
            <a:off x="210124" y="4263181"/>
            <a:ext cx="8867644" cy="2064807"/>
            <a:chOff x="266517" y="4269154"/>
            <a:chExt cx="9911916" cy="22447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72B96E-386B-454E-9F18-B81B6B78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91" y="4493462"/>
              <a:ext cx="1940291" cy="1341388"/>
            </a:xfrm>
            <a:prstGeom prst="rect">
              <a:avLst/>
            </a:prstGeom>
          </p:spPr>
        </p:pic>
        <p:pic>
          <p:nvPicPr>
            <p:cNvPr id="21" name="Graphic 20" descr="Add">
              <a:extLst>
                <a:ext uri="{FF2B5EF4-FFF2-40B4-BE49-F238E27FC236}">
                  <a16:creationId xmlns:a16="http://schemas.microsoft.com/office/drawing/2014/main" id="{ACD034C6-0F52-4004-AE59-5F13A8A6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3801" y="4870981"/>
              <a:ext cx="498359" cy="4251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121724-D319-451F-BD83-718D625A1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395" y="4269154"/>
              <a:ext cx="2576829" cy="1848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D707C17-2097-4A7B-9F81-69B76848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565" r="92609">
                          <a14:foregroundMark x1="9348" y1="45152" x2="8043" y2="45758"/>
                          <a14:foregroundMark x1="8043" y1="48485" x2="15000" y2="53333"/>
                          <a14:foregroundMark x1="85652" y1="61515" x2="92826" y2="66061"/>
                          <a14:foregroundMark x1="4565" y1="23333" x2="15870" y2="278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615" y="4354231"/>
              <a:ext cx="2409458" cy="1728524"/>
            </a:xfrm>
            <a:prstGeom prst="rect">
              <a:avLst/>
            </a:prstGeom>
          </p:spPr>
        </p:pic>
        <p:pic>
          <p:nvPicPr>
            <p:cNvPr id="25" name="Graphic 24" descr="Add">
              <a:extLst>
                <a:ext uri="{FF2B5EF4-FFF2-40B4-BE49-F238E27FC236}">
                  <a16:creationId xmlns:a16="http://schemas.microsoft.com/office/drawing/2014/main" id="{07BFDC38-C7F2-4752-B2D4-1F873F1A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1439" y="4860249"/>
              <a:ext cx="498359" cy="4251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110650-9249-455E-90E5-2D1BD0599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02918" y="4549898"/>
              <a:ext cx="2057767" cy="12442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6B9B7E-AE55-4ECC-8EA5-227FC6AA3E75}"/>
                </a:ext>
              </a:extLst>
            </p:cNvPr>
            <p:cNvSpPr txBox="1"/>
            <p:nvPr/>
          </p:nvSpPr>
          <p:spPr>
            <a:xfrm>
              <a:off x="266517" y="5834650"/>
              <a:ext cx="225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5- Programming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AF9236-536E-4EE4-96B4-F6C1964F6E1E}"/>
                </a:ext>
              </a:extLst>
            </p:cNvPr>
            <p:cNvSpPr txBox="1"/>
            <p:nvPr/>
          </p:nvSpPr>
          <p:spPr>
            <a:xfrm>
              <a:off x="2502980" y="5845549"/>
              <a:ext cx="287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6- L293D Motor Driver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D72A7B-E106-4157-AA82-B36591670921}"/>
                </a:ext>
              </a:extLst>
            </p:cNvPr>
            <p:cNvSpPr txBox="1"/>
            <p:nvPr/>
          </p:nvSpPr>
          <p:spPr>
            <a:xfrm>
              <a:off x="5519990" y="5845549"/>
              <a:ext cx="1989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7- IR Module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891B4B-1477-4C39-ACDA-99A5467B97A2}"/>
                </a:ext>
              </a:extLst>
            </p:cNvPr>
            <p:cNvSpPr txBox="1"/>
            <p:nvPr/>
          </p:nvSpPr>
          <p:spPr>
            <a:xfrm>
              <a:off x="7977102" y="5811233"/>
              <a:ext cx="2201331" cy="70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8- Power Supply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3CEEA09-91DE-4927-93A8-110877C483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774" y="4447917"/>
            <a:ext cx="2399930" cy="17999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DA3784-AD61-4144-84B9-9D5BCDB3FD64}"/>
              </a:ext>
            </a:extLst>
          </p:cNvPr>
          <p:cNvSpPr/>
          <p:nvPr/>
        </p:nvSpPr>
        <p:spPr>
          <a:xfrm>
            <a:off x="210124" y="3509940"/>
            <a:ext cx="11981876" cy="27669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53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A1ACC9-182E-4F00-B57F-525E6999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06" y="736847"/>
            <a:ext cx="8316787" cy="46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84D72D4-80C0-42B4-994F-E043501FB7D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30283" cy="8921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Motor Driver-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DCCCA-F62B-46E1-8724-928F2314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0" y="1201128"/>
            <a:ext cx="7492525" cy="4525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103EAB-DABB-4489-BECA-ECBFE815C5F4}"/>
              </a:ext>
            </a:extLst>
          </p:cNvPr>
          <p:cNvSpPr txBox="1"/>
          <p:nvPr/>
        </p:nvSpPr>
        <p:spPr>
          <a:xfrm>
            <a:off x="183473" y="972072"/>
            <a:ext cx="8996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motor driver is a breakout board which consist of Motor Driver 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3E62B-EE8C-4A99-9FEC-4F7AF8FCC948}"/>
              </a:ext>
            </a:extLst>
          </p:cNvPr>
          <p:cNvSpPr txBox="1"/>
          <p:nvPr/>
        </p:nvSpPr>
        <p:spPr>
          <a:xfrm>
            <a:off x="4378171" y="5494003"/>
            <a:ext cx="34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Breakout Board with L293D 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454E9-DB50-4DD3-8887-8C1D31E13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3" y="2085882"/>
            <a:ext cx="2686235" cy="26862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8D59E-7DD2-4037-A400-BBD9FD2F1887}"/>
              </a:ext>
            </a:extLst>
          </p:cNvPr>
          <p:cNvSpPr txBox="1"/>
          <p:nvPr/>
        </p:nvSpPr>
        <p:spPr>
          <a:xfrm>
            <a:off x="0" y="4587451"/>
            <a:ext cx="343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L293D 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7F9C7-007A-40DB-B62A-D9B6FB14AA15}"/>
              </a:ext>
            </a:extLst>
          </p:cNvPr>
          <p:cNvSpPr txBox="1"/>
          <p:nvPr/>
        </p:nvSpPr>
        <p:spPr>
          <a:xfrm>
            <a:off x="8966447" y="2151756"/>
            <a:ext cx="2710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is use for running the motor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8C0C6-223B-4DA3-8AE0-81FB6E57640A}"/>
              </a:ext>
            </a:extLst>
          </p:cNvPr>
          <p:cNvSpPr txBox="1"/>
          <p:nvPr/>
        </p:nvSpPr>
        <p:spPr>
          <a:xfrm>
            <a:off x="8966447" y="3745355"/>
            <a:ext cx="27106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Turn low current signal to high current signal for driving the motor</a:t>
            </a:r>
          </a:p>
        </p:txBody>
      </p:sp>
    </p:spTree>
    <p:extLst>
      <p:ext uri="{BB962C8B-B14F-4D97-AF65-F5344CB8AC3E}">
        <p14:creationId xmlns:p14="http://schemas.microsoft.com/office/powerpoint/2010/main" val="305311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BC2B37A-3672-47AE-8350-C06698963E22}"/>
              </a:ext>
            </a:extLst>
          </p:cNvPr>
          <p:cNvSpPr txBox="1">
            <a:spLocks/>
          </p:cNvSpPr>
          <p:nvPr/>
        </p:nvSpPr>
        <p:spPr>
          <a:xfrm>
            <a:off x="-621437" y="-71022"/>
            <a:ext cx="5930283" cy="8921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cs typeface="Times New Roman" panose="02020603050405020304" pitchFamily="18" charset="0"/>
              </a:rPr>
              <a:t>Why Motor Driver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3D69F-869A-44A2-96EC-2AB33EAC0A2D}"/>
              </a:ext>
            </a:extLst>
          </p:cNvPr>
          <p:cNvSpPr txBox="1"/>
          <p:nvPr/>
        </p:nvSpPr>
        <p:spPr>
          <a:xfrm>
            <a:off x="452761" y="1012054"/>
            <a:ext cx="6445189" cy="24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ACC1-6D1C-41F9-8280-E4987DC1F70C}"/>
              </a:ext>
            </a:extLst>
          </p:cNvPr>
          <p:cNvSpPr txBox="1"/>
          <p:nvPr/>
        </p:nvSpPr>
        <p:spPr>
          <a:xfrm>
            <a:off x="452761" y="1012054"/>
            <a:ext cx="10156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we require a motor driver is because components like motors cannot be connected directly to the Arduino as they do not get sufficient power from the Arduino.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 first connect the motors to the motor driver and then supply power to the motors using a battery through the motor driver.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E7BE3-EDF4-45F8-870F-278D735C4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709" y="2951046"/>
            <a:ext cx="1981989" cy="32147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78EA9F-DB09-4D5B-B135-C02319AFEEC7}"/>
              </a:ext>
            </a:extLst>
          </p:cNvPr>
          <p:cNvSpPr/>
          <p:nvPr/>
        </p:nvSpPr>
        <p:spPr>
          <a:xfrm>
            <a:off x="5308846" y="33065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There are 16 digital pins on the </a:t>
            </a:r>
            <a:r>
              <a:rPr lang="en-US" b="1" dirty="0">
                <a:highlight>
                  <a:srgbClr val="FF0000"/>
                </a:highlight>
              </a:rPr>
              <a:t>Arduino</a:t>
            </a:r>
            <a:r>
              <a:rPr lang="en-US" dirty="0">
                <a:highlight>
                  <a:srgbClr val="FF0000"/>
                </a:highlight>
              </a:rPr>
              <a:t> board. They can be used as inputs or </a:t>
            </a:r>
            <a:r>
              <a:rPr lang="en-US" b="1" dirty="0">
                <a:highlight>
                  <a:srgbClr val="FF0000"/>
                </a:highlight>
              </a:rPr>
              <a:t>outputs</a:t>
            </a:r>
            <a:r>
              <a:rPr lang="en-US" dirty="0">
                <a:highlight>
                  <a:srgbClr val="FF0000"/>
                </a:highlight>
              </a:rPr>
              <a:t>. They operate at 5V and have a maximum </a:t>
            </a:r>
            <a:r>
              <a:rPr lang="en-US" b="1" dirty="0">
                <a:highlight>
                  <a:srgbClr val="FF0000"/>
                </a:highlight>
              </a:rPr>
              <a:t>current</a:t>
            </a:r>
            <a:r>
              <a:rPr lang="en-US" dirty="0">
                <a:highlight>
                  <a:srgbClr val="FF0000"/>
                </a:highlight>
              </a:rPr>
              <a:t> draw of 40mA.</a:t>
            </a:r>
            <a:endParaRPr lang="en-IN" dirty="0">
              <a:highlight>
                <a:srgbClr val="FF00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009E49-61DD-42D0-AE5E-FF2A5F2E9BB7}"/>
              </a:ext>
            </a:extLst>
          </p:cNvPr>
          <p:cNvSpPr/>
          <p:nvPr/>
        </p:nvSpPr>
        <p:spPr>
          <a:xfrm>
            <a:off x="5308846" y="50306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L293D</a:t>
            </a:r>
            <a:r>
              <a:rPr lang="en-US" dirty="0">
                <a:highlight>
                  <a:srgbClr val="FFFF00"/>
                </a:highlight>
              </a:rPr>
              <a:t> is designed to provide bidirectional </a:t>
            </a:r>
            <a:r>
              <a:rPr lang="en-US" b="1" dirty="0">
                <a:highlight>
                  <a:srgbClr val="FFFF00"/>
                </a:highlight>
              </a:rPr>
              <a:t>drive</a:t>
            </a:r>
            <a:r>
              <a:rPr lang="en-US" dirty="0">
                <a:highlight>
                  <a:srgbClr val="FFFF00"/>
                </a:highlight>
              </a:rPr>
              <a:t> currents of up to 600-mA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779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5E6C427-7B28-4E91-A25C-3B5F89C4006A}"/>
              </a:ext>
            </a:extLst>
          </p:cNvPr>
          <p:cNvSpPr txBox="1">
            <a:spLocks/>
          </p:cNvSpPr>
          <p:nvPr/>
        </p:nvSpPr>
        <p:spPr>
          <a:xfrm>
            <a:off x="-66675" y="235291"/>
            <a:ext cx="5040264" cy="61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8B1F51-2893-4861-8940-CE1A8325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" y="848740"/>
            <a:ext cx="11834446" cy="53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5E6C427-7B28-4E91-A25C-3B5F89C4006A}"/>
              </a:ext>
            </a:extLst>
          </p:cNvPr>
          <p:cNvSpPr txBox="1">
            <a:spLocks/>
          </p:cNvSpPr>
          <p:nvPr/>
        </p:nvSpPr>
        <p:spPr>
          <a:xfrm>
            <a:off x="-213064" y="220588"/>
            <a:ext cx="5040264" cy="61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Code-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4822B-72FD-46F6-BF19-5D5B613A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740"/>
            <a:ext cx="5864470" cy="5898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0A41E-BA95-41CD-94C2-BED923B95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48740"/>
            <a:ext cx="6096000" cy="58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1CB541-6836-489B-A414-01E925D0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90" y="435006"/>
            <a:ext cx="9476110" cy="54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67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B1E92-E172-4AD9-8187-0021488DD5F1}"/>
              </a:ext>
            </a:extLst>
          </p:cNvPr>
          <p:cNvSpPr txBox="1"/>
          <p:nvPr/>
        </p:nvSpPr>
        <p:spPr>
          <a:xfrm>
            <a:off x="3367114" y="655695"/>
            <a:ext cx="5457769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OF WORKSHOP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6FE27-2F21-4741-AEDA-8751F89A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35" y="2103756"/>
            <a:ext cx="6192730" cy="26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022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321</TotalTime>
  <Words>238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</vt:lpstr>
      <vt:lpstr>Presented by- Harsh Pallav &amp; Rajat Sharma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hpgr2001@gmail.com</dc:creator>
  <cp:lastModifiedBy>hpgr2001@gmail.com</cp:lastModifiedBy>
  <cp:revision>38</cp:revision>
  <dcterms:created xsi:type="dcterms:W3CDTF">2020-01-15T19:59:11Z</dcterms:created>
  <dcterms:modified xsi:type="dcterms:W3CDTF">2020-01-18T10:34:04Z</dcterms:modified>
</cp:coreProperties>
</file>